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559" y="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2F7F8-D4B5-40BE-AD2C-31449D611DDC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56606-37F5-4E89-BDAF-BB305157D43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45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PRIMERA PÀGINA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6606-37F5-4E89-BDAF-BB305157D43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704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DARRERA PÀGINA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056606-37F5-4E89-BDAF-BB305157D43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039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1899" y="3025986"/>
            <a:ext cx="7188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latin typeface="Noto Sans"/>
              </a:defRPr>
            </a:pPr>
            <a:r>
              <a:rPr lang="es-ES" dirty="0"/>
              <a:t>NOM DEL PROJECTE</a:t>
            </a: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7B090E-8579-29A3-75ED-4EEB4336F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071" y="540442"/>
            <a:ext cx="2426890" cy="146185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A4D7A56-1181-062F-4969-68F3DF7A378E}"/>
              </a:ext>
            </a:extLst>
          </p:cNvPr>
          <p:cNvSpPr txBox="1"/>
          <p:nvPr/>
        </p:nvSpPr>
        <p:spPr>
          <a:xfrm>
            <a:off x="3589360" y="6001101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LOGOTIP ENTITAT BENEFICIÀRIA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B5709BD-E487-7557-4F8B-547B530CF045}"/>
              </a:ext>
            </a:extLst>
          </p:cNvPr>
          <p:cNvSpPr txBox="1"/>
          <p:nvPr/>
        </p:nvSpPr>
        <p:spPr>
          <a:xfrm>
            <a:off x="7298267" y="6001101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ALTRES LOGOTIPS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99C5066D-2855-E34F-B02B-B62EDDC7D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599" y="5706533"/>
            <a:ext cx="2520699" cy="72085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FB22-A456-0458-D4B6-16561E69B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878400A-85FE-6E07-92D3-A819BA24C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261" y="2301260"/>
            <a:ext cx="6796539" cy="168415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A112159-35A0-C989-4BA5-9CBD19CC1CF5}"/>
              </a:ext>
            </a:extLst>
          </p:cNvPr>
          <p:cNvSpPr txBox="1"/>
          <p:nvPr/>
        </p:nvSpPr>
        <p:spPr>
          <a:xfrm>
            <a:off x="2835827" y="4303534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LOGOTIP ENTITAT BENEFICIÀRIA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7D85B52-50D7-5225-C779-36E27BCB956A}"/>
              </a:ext>
            </a:extLst>
          </p:cNvPr>
          <p:cNvSpPr txBox="1"/>
          <p:nvPr/>
        </p:nvSpPr>
        <p:spPr>
          <a:xfrm>
            <a:off x="6544734" y="4303534"/>
            <a:ext cx="3437973" cy="36933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ALTRES LOGOTIPS</a:t>
            </a:r>
          </a:p>
        </p:txBody>
      </p:sp>
    </p:spTree>
    <p:extLst>
      <p:ext uri="{BB962C8B-B14F-4D97-AF65-F5344CB8AC3E}">
        <p14:creationId xmlns:p14="http://schemas.microsoft.com/office/powerpoint/2010/main" val="2746031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19</Words>
  <Application>Microsoft Office PowerPoint</Application>
  <PresentationFormat>Panorámica</PresentationFormat>
  <Paragraphs>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Loreto</dc:creator>
  <cp:keywords/>
  <dc:description>generated using python-pptx</dc:description>
  <cp:lastModifiedBy>Loreto TP</cp:lastModifiedBy>
  <cp:revision>4</cp:revision>
  <dcterms:created xsi:type="dcterms:W3CDTF">2013-01-27T09:14:16Z</dcterms:created>
  <dcterms:modified xsi:type="dcterms:W3CDTF">2026-10-08T11:40:05Z</dcterms:modified>
  <cp:category/>
</cp:coreProperties>
</file>