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</p:sldIdLst>
  <p:sldSz cx="14400213" cy="10799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2" userDrawn="1">
          <p15:clr>
            <a:srgbClr val="A4A3A4"/>
          </p15:clr>
        </p15:guide>
        <p15:guide id="2" pos="4536" userDrawn="1">
          <p15:clr>
            <a:srgbClr val="A4A3A4"/>
          </p15:clr>
        </p15:guide>
        <p15:guide id="3" orient="horz" pos="1678" userDrawn="1">
          <p15:clr>
            <a:srgbClr val="A4A3A4"/>
          </p15:clr>
        </p15:guide>
        <p15:guide id="4" orient="horz" pos="510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A63F"/>
    <a:srgbClr val="154C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61"/>
    <p:restoredTop sz="96405"/>
  </p:normalViewPr>
  <p:slideViewPr>
    <p:cSldViewPr snapToGrid="0" showGuides="1">
      <p:cViewPr varScale="1">
        <p:scale>
          <a:sx n="73" d="100"/>
          <a:sy n="73" d="100"/>
        </p:scale>
        <p:origin x="1740" y="60"/>
      </p:cViewPr>
      <p:guideLst>
        <p:guide orient="horz" pos="3402"/>
        <p:guide pos="4536"/>
        <p:guide orient="horz" pos="1678"/>
        <p:guide orient="horz" pos="51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0016" y="1767462"/>
            <a:ext cx="12240181" cy="3759917"/>
          </a:xfrm>
        </p:spPr>
        <p:txBody>
          <a:bodyPr anchor="b"/>
          <a:lstStyle>
            <a:lvl1pPr algn="ctr">
              <a:defRPr sz="9449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00027" y="5672376"/>
            <a:ext cx="10800160" cy="2607442"/>
          </a:xfrm>
        </p:spPr>
        <p:txBody>
          <a:bodyPr/>
          <a:lstStyle>
            <a:lvl1pPr marL="0" indent="0" algn="ctr">
              <a:buNone/>
              <a:defRPr sz="3780"/>
            </a:lvl1pPr>
            <a:lvl2pPr marL="719999" indent="0" algn="ctr">
              <a:buNone/>
              <a:defRPr sz="3150"/>
            </a:lvl2pPr>
            <a:lvl3pPr marL="1439997" indent="0" algn="ctr">
              <a:buNone/>
              <a:defRPr sz="2835"/>
            </a:lvl3pPr>
            <a:lvl4pPr marL="2159996" indent="0" algn="ctr">
              <a:buNone/>
              <a:defRPr sz="2520"/>
            </a:lvl4pPr>
            <a:lvl5pPr marL="2879994" indent="0" algn="ctr">
              <a:buNone/>
              <a:defRPr sz="2520"/>
            </a:lvl5pPr>
            <a:lvl6pPr marL="3599993" indent="0" algn="ctr">
              <a:buNone/>
              <a:defRPr sz="2520"/>
            </a:lvl6pPr>
            <a:lvl7pPr marL="4319991" indent="0" algn="ctr">
              <a:buNone/>
              <a:defRPr sz="2520"/>
            </a:lvl7pPr>
            <a:lvl8pPr marL="5039990" indent="0" algn="ctr">
              <a:buNone/>
              <a:defRPr sz="2520"/>
            </a:lvl8pPr>
            <a:lvl9pPr marL="5759988" indent="0" algn="ctr">
              <a:buNone/>
              <a:defRPr sz="2520"/>
            </a:lvl9pPr>
          </a:lstStyle>
          <a:p>
            <a:r>
              <a:rPr lang="es-ES" dirty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DE3C2-3152-2B46-A35C-A3CE4CC20C3F}" type="datetimeFigureOut">
              <a:t>22/10/2025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EEB03-C90C-7F40-BBBA-C0722D5C8914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8173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DE3C2-3152-2B46-A35C-A3CE4CC20C3F}" type="datetimeFigureOut">
              <a:t>22/10/2025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EEB03-C90C-7F40-BBBA-C0722D5C8914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3272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05153" y="574987"/>
            <a:ext cx="3105046" cy="9152300"/>
          </a:xfrm>
        </p:spPr>
        <p:txBody>
          <a:bodyPr vert="eaVert"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015" y="574987"/>
            <a:ext cx="9135135" cy="9152300"/>
          </a:xfrm>
        </p:spPr>
        <p:txBody>
          <a:bodyPr vert="eaVert"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DE3C2-3152-2B46-A35C-A3CE4CC20C3F}" type="datetimeFigureOut">
              <a:t>22/10/2025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EEB03-C90C-7F40-BBBA-C0722D5C8914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6019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DE3C2-3152-2B46-A35C-A3CE4CC20C3F}" type="datetimeFigureOut">
              <a:t>22/10/2025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EEB03-C90C-7F40-BBBA-C0722D5C8914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3559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515" y="2692444"/>
            <a:ext cx="12420184" cy="4492401"/>
          </a:xfrm>
        </p:spPr>
        <p:txBody>
          <a:bodyPr anchor="b"/>
          <a:lstStyle>
            <a:lvl1pPr>
              <a:defRPr sz="9449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515" y="7227345"/>
            <a:ext cx="12420184" cy="2362447"/>
          </a:xfrm>
        </p:spPr>
        <p:txBody>
          <a:bodyPr/>
          <a:lstStyle>
            <a:lvl1pPr marL="0" indent="0">
              <a:buNone/>
              <a:defRPr sz="3780">
                <a:solidFill>
                  <a:schemeClr val="tx1"/>
                </a:solidFill>
              </a:defRPr>
            </a:lvl1pPr>
            <a:lvl2pPr marL="719999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2pPr>
            <a:lvl3pPr marL="1439997" indent="0">
              <a:buNone/>
              <a:defRPr sz="2835">
                <a:solidFill>
                  <a:schemeClr val="tx1">
                    <a:tint val="75000"/>
                  </a:schemeClr>
                </a:solidFill>
              </a:defRPr>
            </a:lvl3pPr>
            <a:lvl4pPr marL="2159996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4pPr>
            <a:lvl5pPr marL="2879994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5pPr>
            <a:lvl6pPr marL="3599993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6pPr>
            <a:lvl7pPr marL="4319991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7pPr>
            <a:lvl8pPr marL="503999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8pPr>
            <a:lvl9pPr marL="5759988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DE3C2-3152-2B46-A35C-A3CE4CC20C3F}" type="datetimeFigureOut">
              <a:t>22/10/2025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EEB03-C90C-7F40-BBBA-C0722D5C8914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935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014" y="2874937"/>
            <a:ext cx="6120091" cy="6852350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90108" y="2874937"/>
            <a:ext cx="6120091" cy="6852350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DE3C2-3152-2B46-A35C-A3CE4CC20C3F}" type="datetimeFigureOut">
              <a:t>22/10/2025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EEB03-C90C-7F40-BBBA-C0722D5C8914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6126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0" y="574990"/>
            <a:ext cx="12420184" cy="2087455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1892" y="2647443"/>
            <a:ext cx="6091964" cy="1297471"/>
          </a:xfrm>
        </p:spPr>
        <p:txBody>
          <a:bodyPr anchor="b"/>
          <a:lstStyle>
            <a:lvl1pPr marL="0" indent="0">
              <a:buNone/>
              <a:defRPr sz="3780" b="1"/>
            </a:lvl1pPr>
            <a:lvl2pPr marL="719999" indent="0">
              <a:buNone/>
              <a:defRPr sz="3150" b="1"/>
            </a:lvl2pPr>
            <a:lvl3pPr marL="1439997" indent="0">
              <a:buNone/>
              <a:defRPr sz="2835" b="1"/>
            </a:lvl3pPr>
            <a:lvl4pPr marL="2159996" indent="0">
              <a:buNone/>
              <a:defRPr sz="2520" b="1"/>
            </a:lvl4pPr>
            <a:lvl5pPr marL="2879994" indent="0">
              <a:buNone/>
              <a:defRPr sz="2520" b="1"/>
            </a:lvl5pPr>
            <a:lvl6pPr marL="3599993" indent="0">
              <a:buNone/>
              <a:defRPr sz="2520" b="1"/>
            </a:lvl6pPr>
            <a:lvl7pPr marL="4319991" indent="0">
              <a:buNone/>
              <a:defRPr sz="2520" b="1"/>
            </a:lvl7pPr>
            <a:lvl8pPr marL="5039990" indent="0">
              <a:buNone/>
              <a:defRPr sz="2520" b="1"/>
            </a:lvl8pPr>
            <a:lvl9pPr marL="5759988" indent="0">
              <a:buNone/>
              <a:defRPr sz="252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91892" y="3944914"/>
            <a:ext cx="6091964" cy="5802373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290109" y="2647443"/>
            <a:ext cx="6121966" cy="1297471"/>
          </a:xfrm>
        </p:spPr>
        <p:txBody>
          <a:bodyPr anchor="b"/>
          <a:lstStyle>
            <a:lvl1pPr marL="0" indent="0">
              <a:buNone/>
              <a:defRPr sz="3780" b="1"/>
            </a:lvl1pPr>
            <a:lvl2pPr marL="719999" indent="0">
              <a:buNone/>
              <a:defRPr sz="3150" b="1"/>
            </a:lvl2pPr>
            <a:lvl3pPr marL="1439997" indent="0">
              <a:buNone/>
              <a:defRPr sz="2835" b="1"/>
            </a:lvl3pPr>
            <a:lvl4pPr marL="2159996" indent="0">
              <a:buNone/>
              <a:defRPr sz="2520" b="1"/>
            </a:lvl4pPr>
            <a:lvl5pPr marL="2879994" indent="0">
              <a:buNone/>
              <a:defRPr sz="2520" b="1"/>
            </a:lvl5pPr>
            <a:lvl6pPr marL="3599993" indent="0">
              <a:buNone/>
              <a:defRPr sz="2520" b="1"/>
            </a:lvl6pPr>
            <a:lvl7pPr marL="4319991" indent="0">
              <a:buNone/>
              <a:defRPr sz="2520" b="1"/>
            </a:lvl7pPr>
            <a:lvl8pPr marL="5039990" indent="0">
              <a:buNone/>
              <a:defRPr sz="2520" b="1"/>
            </a:lvl8pPr>
            <a:lvl9pPr marL="5759988" indent="0">
              <a:buNone/>
              <a:defRPr sz="252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290109" y="3944914"/>
            <a:ext cx="6121966" cy="5802373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DE3C2-3152-2B46-A35C-A3CE4CC20C3F}" type="datetimeFigureOut">
              <a:t>22/10/2025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EEB03-C90C-7F40-BBBA-C0722D5C8914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4124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DE3C2-3152-2B46-A35C-A3CE4CC20C3F}" type="datetimeFigureOut">
              <a:t>22/10/2025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EEB03-C90C-7F40-BBBA-C0722D5C8914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26334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DE3C2-3152-2B46-A35C-A3CE4CC20C3F}" type="datetimeFigureOut">
              <a:t>22/10/2025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EEB03-C90C-7F40-BBBA-C0722D5C8914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0103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0" y="719984"/>
            <a:ext cx="4644444" cy="2519945"/>
          </a:xfrm>
        </p:spPr>
        <p:txBody>
          <a:bodyPr anchor="b"/>
          <a:lstStyle>
            <a:lvl1pPr>
              <a:defRPr sz="5039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1966" y="1554968"/>
            <a:ext cx="7290108" cy="7674832"/>
          </a:xfrm>
        </p:spPr>
        <p:txBody>
          <a:bodyPr/>
          <a:lstStyle>
            <a:lvl1pPr>
              <a:defRPr sz="5039"/>
            </a:lvl1pPr>
            <a:lvl2pPr>
              <a:defRPr sz="4409"/>
            </a:lvl2pPr>
            <a:lvl3pPr>
              <a:defRPr sz="3780"/>
            </a:lvl3pPr>
            <a:lvl4pPr>
              <a:defRPr sz="3150"/>
            </a:lvl4pPr>
            <a:lvl5pPr>
              <a:defRPr sz="3150"/>
            </a:lvl5pPr>
            <a:lvl6pPr>
              <a:defRPr sz="3150"/>
            </a:lvl6pPr>
            <a:lvl7pPr>
              <a:defRPr sz="3150"/>
            </a:lvl7pPr>
            <a:lvl8pPr>
              <a:defRPr sz="3150"/>
            </a:lvl8pPr>
            <a:lvl9pPr>
              <a:defRPr sz="315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1890" y="3239929"/>
            <a:ext cx="4644444" cy="6002369"/>
          </a:xfrm>
        </p:spPr>
        <p:txBody>
          <a:bodyPr/>
          <a:lstStyle>
            <a:lvl1pPr marL="0" indent="0">
              <a:buNone/>
              <a:defRPr sz="2520"/>
            </a:lvl1pPr>
            <a:lvl2pPr marL="719999" indent="0">
              <a:buNone/>
              <a:defRPr sz="2205"/>
            </a:lvl2pPr>
            <a:lvl3pPr marL="1439997" indent="0">
              <a:buNone/>
              <a:defRPr sz="1890"/>
            </a:lvl3pPr>
            <a:lvl4pPr marL="2159996" indent="0">
              <a:buNone/>
              <a:defRPr sz="1575"/>
            </a:lvl4pPr>
            <a:lvl5pPr marL="2879994" indent="0">
              <a:buNone/>
              <a:defRPr sz="1575"/>
            </a:lvl5pPr>
            <a:lvl6pPr marL="3599993" indent="0">
              <a:buNone/>
              <a:defRPr sz="1575"/>
            </a:lvl6pPr>
            <a:lvl7pPr marL="4319991" indent="0">
              <a:buNone/>
              <a:defRPr sz="1575"/>
            </a:lvl7pPr>
            <a:lvl8pPr marL="5039990" indent="0">
              <a:buNone/>
              <a:defRPr sz="1575"/>
            </a:lvl8pPr>
            <a:lvl9pPr marL="5759988" indent="0">
              <a:buNone/>
              <a:defRPr sz="1575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DE3C2-3152-2B46-A35C-A3CE4CC20C3F}" type="datetimeFigureOut">
              <a:t>22/10/2025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EEB03-C90C-7F40-BBBA-C0722D5C8914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4438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0" y="719984"/>
            <a:ext cx="4644444" cy="2519945"/>
          </a:xfrm>
        </p:spPr>
        <p:txBody>
          <a:bodyPr anchor="b"/>
          <a:lstStyle>
            <a:lvl1pPr>
              <a:defRPr sz="5039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121966" y="1554968"/>
            <a:ext cx="7290108" cy="7674832"/>
          </a:xfrm>
        </p:spPr>
        <p:txBody>
          <a:bodyPr anchor="t"/>
          <a:lstStyle>
            <a:lvl1pPr marL="0" indent="0">
              <a:buNone/>
              <a:defRPr sz="5039"/>
            </a:lvl1pPr>
            <a:lvl2pPr marL="719999" indent="0">
              <a:buNone/>
              <a:defRPr sz="4409"/>
            </a:lvl2pPr>
            <a:lvl3pPr marL="1439997" indent="0">
              <a:buNone/>
              <a:defRPr sz="3780"/>
            </a:lvl3pPr>
            <a:lvl4pPr marL="2159996" indent="0">
              <a:buNone/>
              <a:defRPr sz="3150"/>
            </a:lvl4pPr>
            <a:lvl5pPr marL="2879994" indent="0">
              <a:buNone/>
              <a:defRPr sz="3150"/>
            </a:lvl5pPr>
            <a:lvl6pPr marL="3599993" indent="0">
              <a:buNone/>
              <a:defRPr sz="3150"/>
            </a:lvl6pPr>
            <a:lvl7pPr marL="4319991" indent="0">
              <a:buNone/>
              <a:defRPr sz="3150"/>
            </a:lvl7pPr>
            <a:lvl8pPr marL="5039990" indent="0">
              <a:buNone/>
              <a:defRPr sz="3150"/>
            </a:lvl8pPr>
            <a:lvl9pPr marL="5759988" indent="0">
              <a:buNone/>
              <a:defRPr sz="315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1890" y="3239929"/>
            <a:ext cx="4644444" cy="6002369"/>
          </a:xfrm>
        </p:spPr>
        <p:txBody>
          <a:bodyPr/>
          <a:lstStyle>
            <a:lvl1pPr marL="0" indent="0">
              <a:buNone/>
              <a:defRPr sz="2520"/>
            </a:lvl1pPr>
            <a:lvl2pPr marL="719999" indent="0">
              <a:buNone/>
              <a:defRPr sz="2205"/>
            </a:lvl2pPr>
            <a:lvl3pPr marL="1439997" indent="0">
              <a:buNone/>
              <a:defRPr sz="1890"/>
            </a:lvl3pPr>
            <a:lvl4pPr marL="2159996" indent="0">
              <a:buNone/>
              <a:defRPr sz="1575"/>
            </a:lvl4pPr>
            <a:lvl5pPr marL="2879994" indent="0">
              <a:buNone/>
              <a:defRPr sz="1575"/>
            </a:lvl5pPr>
            <a:lvl6pPr marL="3599993" indent="0">
              <a:buNone/>
              <a:defRPr sz="1575"/>
            </a:lvl6pPr>
            <a:lvl7pPr marL="4319991" indent="0">
              <a:buNone/>
              <a:defRPr sz="1575"/>
            </a:lvl7pPr>
            <a:lvl8pPr marL="5039990" indent="0">
              <a:buNone/>
              <a:defRPr sz="1575"/>
            </a:lvl8pPr>
            <a:lvl9pPr marL="5759988" indent="0">
              <a:buNone/>
              <a:defRPr sz="1575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DE3C2-3152-2B46-A35C-A3CE4CC20C3F}" type="datetimeFigureOut">
              <a:t>22/10/2025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EEB03-C90C-7F40-BBBA-C0722D5C8914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0256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90015" y="574990"/>
            <a:ext cx="12420184" cy="20874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0015" y="2874937"/>
            <a:ext cx="12420184" cy="6852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015" y="10009783"/>
            <a:ext cx="3240048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DE3C2-3152-2B46-A35C-A3CE4CC20C3F}" type="datetimeFigureOut">
              <a:t>22/10/2025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770071" y="10009783"/>
            <a:ext cx="4860072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70150" y="10009783"/>
            <a:ext cx="3240048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EEB03-C90C-7F40-BBBA-C0722D5C8914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9828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439997" rtl="0" eaLnBrk="1" latinLnBrk="0" hangingPunct="1">
        <a:lnSpc>
          <a:spcPct val="90000"/>
        </a:lnSpc>
        <a:spcBef>
          <a:spcPct val="0"/>
        </a:spcBef>
        <a:buNone/>
        <a:defRPr sz="692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9999" indent="-359999" algn="l" defTabSz="1439997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4409" kern="1200">
          <a:solidFill>
            <a:schemeClr val="tx1"/>
          </a:solidFill>
          <a:latin typeface="+mn-lt"/>
          <a:ea typeface="+mn-ea"/>
          <a:cs typeface="+mn-cs"/>
        </a:defRPr>
      </a:lvl1pPr>
      <a:lvl2pPr marL="1079998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3780" kern="1200">
          <a:solidFill>
            <a:schemeClr val="tx1"/>
          </a:solidFill>
          <a:latin typeface="+mn-lt"/>
          <a:ea typeface="+mn-ea"/>
          <a:cs typeface="+mn-cs"/>
        </a:defRPr>
      </a:lvl2pPr>
      <a:lvl3pPr marL="1799996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3pPr>
      <a:lvl4pPr marL="2519995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4pPr>
      <a:lvl5pPr marL="3239994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5pPr>
      <a:lvl6pPr marL="3959992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6pPr>
      <a:lvl7pPr marL="4679991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7pPr>
      <a:lvl8pPr marL="5399989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8pPr>
      <a:lvl9pPr marL="6119988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1pPr>
      <a:lvl2pPr marL="719999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2pPr>
      <a:lvl3pPr marL="1439997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3pPr>
      <a:lvl4pPr marL="2159996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4pPr>
      <a:lvl5pPr marL="2879994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5pPr>
      <a:lvl6pPr marL="3599993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6pPr>
      <a:lvl7pPr marL="4319991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7pPr>
      <a:lvl8pPr marL="5039990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8pPr>
      <a:lvl9pPr marL="5759988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86654390-1A8B-9DD8-1427-8AE643A255D0}"/>
              </a:ext>
            </a:extLst>
          </p:cNvPr>
          <p:cNvSpPr/>
          <p:nvPr/>
        </p:nvSpPr>
        <p:spPr>
          <a:xfrm>
            <a:off x="0" y="5753474"/>
            <a:ext cx="7796463" cy="679410"/>
          </a:xfrm>
          <a:prstGeom prst="rect">
            <a:avLst/>
          </a:prstGeom>
          <a:solidFill>
            <a:srgbClr val="80A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8053275-D62D-5787-3025-8B1340CCD8E7}"/>
              </a:ext>
            </a:extLst>
          </p:cNvPr>
          <p:cNvSpPr txBox="1"/>
          <p:nvPr/>
        </p:nvSpPr>
        <p:spPr>
          <a:xfrm>
            <a:off x="854937" y="2813231"/>
            <a:ext cx="1020296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200" b="1">
                <a:solidFill>
                  <a:srgbClr val="154C7E"/>
                </a:solidFill>
                <a:latin typeface="Helvetica" pitchFamily="2" charset="0"/>
              </a:rPr>
              <a:t>Nom del</a:t>
            </a:r>
          </a:p>
          <a:p>
            <a:r>
              <a:rPr lang="es-ES" sz="8200" b="1">
                <a:solidFill>
                  <a:srgbClr val="154C7E"/>
                </a:solidFill>
                <a:latin typeface="Helvetica" pitchFamily="2" charset="0"/>
              </a:rPr>
              <a:t>Projecte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574044EA-2A79-C7F5-87C8-D69FEEF22F4F}"/>
              </a:ext>
            </a:extLst>
          </p:cNvPr>
          <p:cNvSpPr txBox="1"/>
          <p:nvPr/>
        </p:nvSpPr>
        <p:spPr>
          <a:xfrm>
            <a:off x="887021" y="5822211"/>
            <a:ext cx="11841865" cy="1123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ca-ES" sz="3000" b="1" noProof="0">
                <a:solidFill>
                  <a:schemeClr val="bg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Pressupost finançat: 00.000.000 €</a:t>
            </a:r>
          </a:p>
          <a:p>
            <a:r>
              <a:rPr lang="ca-ES" sz="2200" b="1" noProof="0" dirty="0">
                <a:solidFill>
                  <a:srgbClr val="154C7E"/>
                </a:solidFill>
                <a:latin typeface="Helvetica" pitchFamily="2" charset="0"/>
              </a:rPr>
              <a:t>Entitat beneficiària i executora: Nom o logotip de l’entitat 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D3EFA9B9-B53D-029B-49E9-368C69C715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8095154"/>
            <a:ext cx="14400213" cy="2704609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E2EC63B3-66F5-CB56-9B39-C4D15A4550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5332" y="350595"/>
            <a:ext cx="6700359" cy="2233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44999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197</TotalTime>
  <Words>18</Words>
  <Application>Microsoft Office PowerPoint</Application>
  <PresentationFormat>Personalizado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Noto Sans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Loreto TP</cp:lastModifiedBy>
  <cp:revision>33</cp:revision>
  <dcterms:created xsi:type="dcterms:W3CDTF">2025-08-22T07:47:46Z</dcterms:created>
  <dcterms:modified xsi:type="dcterms:W3CDTF">2025-10-22T07:04:01Z</dcterms:modified>
</cp:coreProperties>
</file>