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1440021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 userDrawn="1">
          <p15:clr>
            <a:srgbClr val="A4A3A4"/>
          </p15:clr>
        </p15:guide>
        <p15:guide id="2" pos="4536" userDrawn="1">
          <p15:clr>
            <a:srgbClr val="A4A3A4"/>
          </p15:clr>
        </p15:guide>
        <p15:guide id="3" orient="horz" pos="1678" userDrawn="1">
          <p15:clr>
            <a:srgbClr val="A4A3A4"/>
          </p15:clr>
        </p15:guide>
        <p15:guide id="4" orient="horz" pos="51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A63F"/>
    <a:srgbClr val="154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1"/>
    <p:restoredTop sz="96405"/>
  </p:normalViewPr>
  <p:slideViewPr>
    <p:cSldViewPr snapToGrid="0" showGuides="1">
      <p:cViewPr varScale="1">
        <p:scale>
          <a:sx n="87" d="100"/>
          <a:sy n="87" d="100"/>
        </p:scale>
        <p:origin x="1841" y="45"/>
      </p:cViewPr>
      <p:guideLst>
        <p:guide orient="horz" pos="3402"/>
        <p:guide pos="4536"/>
        <p:guide orient="horz" pos="1678"/>
        <p:guide orient="horz" pos="51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767462"/>
            <a:ext cx="12240181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672376"/>
            <a:ext cx="10800160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8173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3559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692444"/>
            <a:ext cx="12420184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227345"/>
            <a:ext cx="12420184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935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874937"/>
            <a:ext cx="6120091" cy="6852350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874937"/>
            <a:ext cx="6120091" cy="6852350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126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74990"/>
            <a:ext cx="12420184" cy="2087455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647443"/>
            <a:ext cx="6091964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3944914"/>
            <a:ext cx="6091964" cy="5802373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647443"/>
            <a:ext cx="6121966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3944914"/>
            <a:ext cx="6121966" cy="5802373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412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6334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103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19984"/>
            <a:ext cx="4644444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554968"/>
            <a:ext cx="7290108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239929"/>
            <a:ext cx="4644444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438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19984"/>
            <a:ext cx="4644444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554968"/>
            <a:ext cx="7290108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239929"/>
            <a:ext cx="4644444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0256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272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74987"/>
            <a:ext cx="3105046" cy="9152300"/>
          </a:xfrm>
        </p:spPr>
        <p:txBody>
          <a:bodyPr vert="eaVert"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74987"/>
            <a:ext cx="9135135" cy="9152300"/>
          </a:xfrm>
        </p:spPr>
        <p:txBody>
          <a:bodyPr vert="eaVert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601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74990"/>
            <a:ext cx="12420184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874937"/>
            <a:ext cx="12420184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009783"/>
            <a:ext cx="32400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DE3C2-3152-2B46-A35C-A3CE4CC20C3F}" type="datetimeFigureOut">
              <a:t>03/12/2025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009783"/>
            <a:ext cx="4860072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009783"/>
            <a:ext cx="32400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EEB03-C90C-7F40-BBBA-C0722D5C891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8281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052920-5B89-8B06-2DF2-2614EA7FBA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" y="8010700"/>
            <a:ext cx="14399998" cy="278906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6654390-1A8B-9DD8-1427-8AE643A255D0}"/>
              </a:ext>
            </a:extLst>
          </p:cNvPr>
          <p:cNvSpPr/>
          <p:nvPr/>
        </p:nvSpPr>
        <p:spPr>
          <a:xfrm>
            <a:off x="0" y="5753474"/>
            <a:ext cx="7796463" cy="679410"/>
          </a:xfrm>
          <a:prstGeom prst="rect">
            <a:avLst/>
          </a:prstGeom>
          <a:solidFill>
            <a:srgbClr val="80A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8053275-D62D-5787-3025-8B1340CCD8E7}"/>
              </a:ext>
            </a:extLst>
          </p:cNvPr>
          <p:cNvSpPr txBox="1"/>
          <p:nvPr/>
        </p:nvSpPr>
        <p:spPr>
          <a:xfrm>
            <a:off x="854937" y="2813231"/>
            <a:ext cx="1020296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200" b="1">
                <a:solidFill>
                  <a:srgbClr val="154C7E"/>
                </a:solidFill>
                <a:latin typeface="Helvetica" pitchFamily="2" charset="0"/>
              </a:rPr>
              <a:t>Nom del</a:t>
            </a:r>
          </a:p>
          <a:p>
            <a:r>
              <a:rPr lang="es-ES" sz="8200" b="1">
                <a:solidFill>
                  <a:srgbClr val="154C7E"/>
                </a:solidFill>
                <a:latin typeface="Helvetica" pitchFamily="2" charset="0"/>
              </a:rPr>
              <a:t>Projecte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74044EA-2A79-C7F5-87C8-D69FEEF22F4F}"/>
              </a:ext>
            </a:extLst>
          </p:cNvPr>
          <p:cNvSpPr txBox="1"/>
          <p:nvPr/>
        </p:nvSpPr>
        <p:spPr>
          <a:xfrm>
            <a:off x="887021" y="5822211"/>
            <a:ext cx="11841865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s-ES" sz="3000" b="1" dirty="0" err="1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Pressupost</a:t>
            </a:r>
            <a:r>
              <a:rPr lang="es-ES" sz="3000" b="1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s-ES" sz="3000" b="1" dirty="0" err="1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finançat</a:t>
            </a:r>
            <a:r>
              <a:rPr lang="es-ES" sz="3000" b="1" dirty="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: 00.000.000 €</a:t>
            </a:r>
          </a:p>
          <a:p>
            <a:r>
              <a:rPr lang="es-ES" sz="2200" b="1" dirty="0" err="1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Entitat</a:t>
            </a:r>
            <a:r>
              <a:rPr lang="es-ES" sz="2200" b="1" dirty="0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</a:t>
            </a:r>
            <a:r>
              <a:rPr lang="es-ES" sz="2200" b="1" dirty="0" err="1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beneficiària</a:t>
            </a:r>
            <a:r>
              <a:rPr lang="es-ES" sz="2200" b="1" dirty="0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i </a:t>
            </a:r>
            <a:r>
              <a:rPr lang="es-ES" sz="2200" b="1" dirty="0" err="1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executora</a:t>
            </a:r>
            <a:r>
              <a:rPr lang="es-ES" sz="2200" b="1" dirty="0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: </a:t>
            </a:r>
            <a:r>
              <a:rPr lang="es-ES" sz="2200" b="1" dirty="0" err="1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Nom</a:t>
            </a:r>
            <a:r>
              <a:rPr lang="es-ES" sz="2200" b="1" dirty="0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o </a:t>
            </a:r>
            <a:r>
              <a:rPr lang="es-ES" sz="2200" b="1" dirty="0" err="1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logotip</a:t>
            </a:r>
            <a:r>
              <a:rPr lang="es-ES" sz="2200" b="1" dirty="0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de </a:t>
            </a:r>
            <a:r>
              <a:rPr lang="es-ES" sz="2200" b="1" dirty="0" err="1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l’entitat</a:t>
            </a:r>
            <a:r>
              <a:rPr lang="es-ES" sz="2200" b="1" dirty="0">
                <a:solidFill>
                  <a:srgbClr val="154C7E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 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1AC0A0F-11A0-52D1-4DC5-43967C2977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9317" y="599370"/>
            <a:ext cx="6104536" cy="178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99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189</TotalTime>
  <Words>18</Words>
  <Application>Microsoft Office PowerPoint</Application>
  <PresentationFormat>Personalizado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Noto Sans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Loreto TP</cp:lastModifiedBy>
  <cp:revision>31</cp:revision>
  <dcterms:created xsi:type="dcterms:W3CDTF">2025-08-22T07:47:46Z</dcterms:created>
  <dcterms:modified xsi:type="dcterms:W3CDTF">2025-12-03T09:49:12Z</dcterms:modified>
</cp:coreProperties>
</file>